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36A512-5DC0-4D5F-B82D-7BCD2512073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67304E-7727-4AF8-BDE8-0DFD47B02C60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AB3DE7-601B-4AE3-A37D-EEDBB960D234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FD8764-776B-4864-8BEF-7405A54D6191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646FD-83BA-4AA8-9C8D-FCAA358281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1F2A1-E8EA-4A88-AA59-8DBD0670E3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25B79-7364-4F9F-BA87-AFB1F38846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FFD40-F5C2-45BF-9C3E-7648A26C2D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0495E-604B-48A0-A4BD-CC6F89862C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460352-7AEA-4F0B-8FE3-404D381F3A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66FBD-EDA2-43EB-8704-02ECC939BF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DE946-8FAE-4E00-A7A4-0877FB93B3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06B74-CDDA-4CE3-9AD7-A9CC20F8DC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06DFB-6205-4319-BF6C-E7FCD99311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928E1-9D03-4E41-954C-7733C6F4FF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E79CEE-2881-4C43-855D-4BE9847A07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image" Target="../media/image1.jpeg"/><Relationship Id="rId10" Type="http://schemas.openxmlformats.org/officeDocument/2006/relationships/image" Target="../media/image6.jpeg"/><Relationship Id="rId4" Type="http://schemas.openxmlformats.org/officeDocument/2006/relationships/slide" Target="slide2.xml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" Target="slide1.xm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hyperlink" Target="http://www.google.com/imgres?imgurl=http://www.slaveryinamerica.org/images/gallery/uva_5.jpg&amp;imgrefurl=https://4chains13usm.wikispaces.com/VirtualExhibit&amp;usg=__NiXA7IwBBcNmDXQKaX-dirv1PbQ=&amp;h=539&amp;w=500&amp;sz=53&amp;hl=en&amp;start=10&amp;zoom=1&amp;tbnid=5hexrlXTVJhX8M:&amp;tbnh=132&amp;tbnw=122&amp;ei=2BCnTdfCIsHJgQfwlOXzBQ&amp;prev=/images?q=isabel+from+chains&amp;hl=en&amp;gbv=2&amp;tbm=isch&amp;itbs=1" TargetMode="Externa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4.jpeg"/><Relationship Id="rId3" Type="http://schemas.openxmlformats.org/officeDocument/2006/relationships/slide" Target="slide1.xml"/><Relationship Id="rId7" Type="http://schemas.openxmlformats.org/officeDocument/2006/relationships/image" Target="../media/image10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2.jpeg"/><Relationship Id="rId5" Type="http://schemas.openxmlformats.org/officeDocument/2006/relationships/hyperlink" Target="http://www.google.com/imgres?imgurl=http://www.slaveryinamerica.org/images/gallery/uva_5.jpg&amp;imgrefurl=https://4chains13usm.wikispaces.com/VirtualExhibit&amp;usg=__NiXA7IwBBcNmDXQKaX-dirv1PbQ=&amp;h=539&amp;w=500&amp;sz=53&amp;hl=en&amp;start=10&amp;zoom=1&amp;tbnid=5hexrlXTVJhX8M:&amp;tbnh=132&amp;tbnw=122&amp;ei=2BCnTdfCIsHJgQfwlOXzBQ&amp;prev=/images?q=isabel+from+chains&amp;hl=en&amp;gbv=2&amp;tbm=isch&amp;itbs=1" TargetMode="External"/><Relationship Id="rId10" Type="http://schemas.openxmlformats.org/officeDocument/2006/relationships/image" Target="../media/image12.jpeg"/><Relationship Id="rId4" Type="http://schemas.openxmlformats.org/officeDocument/2006/relationships/slide" Target="slide2.xml"/><Relationship Id="rId9" Type="http://schemas.openxmlformats.org/officeDocument/2006/relationships/image" Target="../media/image9.jpeg"/><Relationship Id="rId1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Anne </a:t>
            </a:r>
            <a:r>
              <a:rPr lang="en-US" sz="1400" dirty="0" err="1" smtClean="0"/>
              <a:t>Lockton</a:t>
            </a:r>
            <a:r>
              <a:rPr lang="en-US" sz="1400" dirty="0" smtClean="0"/>
              <a:t> </a:t>
            </a:r>
            <a:r>
              <a:rPr lang="en-US" sz="1000" dirty="0" smtClean="0"/>
              <a:t>is sick of hearing the sounds of cannons!</a:t>
            </a:r>
            <a:endParaRPr lang="en-US" sz="1000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Anne </a:t>
            </a:r>
            <a:r>
              <a:rPr lang="en-US" sz="1200" dirty="0" err="1" smtClean="0">
                <a:solidFill>
                  <a:schemeClr val="bg1"/>
                </a:solidFill>
              </a:rPr>
              <a:t>Lockton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 Anne </a:t>
            </a:r>
            <a:r>
              <a:rPr lang="en-US" sz="700" dirty="0" err="1" smtClean="0"/>
              <a:t>Lockton</a:t>
            </a:r>
            <a:r>
              <a:rPr lang="en-US" sz="700" dirty="0" smtClean="0"/>
              <a:t> </a:t>
            </a:r>
            <a:r>
              <a:rPr lang="en-US" sz="700" dirty="0"/>
              <a:t>(1)</a:t>
            </a: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Anne </a:t>
            </a:r>
            <a:r>
              <a:rPr lang="en-US" sz="700" dirty="0" err="1"/>
              <a:t>Lockton</a:t>
            </a:r>
            <a:r>
              <a:rPr lang="en-US" sz="700" dirty="0"/>
              <a:t> 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 smtClean="0"/>
              <a:t>Poke  Anne </a:t>
            </a:r>
            <a:r>
              <a:rPr lang="en-US" sz="700" dirty="0" err="1" smtClean="0"/>
              <a:t>Lockton</a:t>
            </a:r>
            <a:endParaRPr lang="en-US" sz="700" dirty="0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/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/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New York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June 10, 1745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Loyalist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New York, New York</a:t>
            </a:r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err="1" smtClean="0"/>
              <a:t>Elihu</a:t>
            </a:r>
            <a:endParaRPr lang="en-US" sz="800" dirty="0"/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09600" y="5867400"/>
            <a:ext cx="609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 Robert</a:t>
            </a: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Lady S.</a:t>
            </a:r>
            <a:endParaRPr lang="en-US" sz="800" dirty="0"/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 smtClean="0"/>
              <a:t>George</a:t>
            </a:r>
            <a:endParaRPr lang="en-US" sz="800" dirty="0"/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Mayor </a:t>
            </a:r>
            <a:endParaRPr lang="en-US" sz="800" dirty="0"/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Anne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</a:t>
            </a:r>
            <a:r>
              <a:rPr lang="en-US" sz="900" dirty="0" smtClean="0"/>
              <a:t>is sick of hearing the sounds of cannons!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/>
              <a:t>Saturday November 16, 1776</a:t>
            </a: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066800" y="6642556"/>
            <a:ext cx="1600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err="1" smtClean="0"/>
              <a:t>Goldbuttons</a:t>
            </a:r>
            <a:endParaRPr lang="en-US" sz="800" dirty="0"/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766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err="1" smtClean="0"/>
              <a:t>Elihu</a:t>
            </a:r>
            <a:r>
              <a:rPr lang="en-US" sz="1200" dirty="0" smtClean="0"/>
              <a:t>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</a:t>
            </a:r>
            <a:r>
              <a:rPr lang="en-US" sz="800" dirty="0" smtClean="0"/>
              <a:t>I </a:t>
            </a:r>
            <a:r>
              <a:rPr lang="en-US" sz="900" dirty="0" smtClean="0"/>
              <a:t>miss you! Can’t wait to see you again, stay strong</a:t>
            </a:r>
            <a:r>
              <a:rPr lang="en-US" sz="800" dirty="0" smtClean="0"/>
              <a:t>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/>
              <a:t>Tuesday September 17, 1776</a:t>
            </a:r>
            <a:endParaRPr lang="en-US" sz="900" dirty="0"/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Anne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</a:t>
            </a:r>
            <a:r>
              <a:rPr lang="en-US" sz="900" dirty="0" smtClean="0"/>
              <a:t>is happy the loyalists are closing in on the rebels!!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/>
              <a:t>Sunday September 15, 1776</a:t>
            </a:r>
            <a:endParaRPr lang="en-US" sz="800" dirty="0"/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Anne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</a:t>
            </a:r>
            <a:r>
              <a:rPr lang="en-US" sz="900" dirty="0" smtClean="0"/>
              <a:t>finally got rid of the devil slave and the other one is now branded to remind her of her insolence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/>
              <a:t>Tuesday July 16,</a:t>
            </a:r>
            <a:r>
              <a:rPr lang="en-US" sz="900" baseline="30000" dirty="0" smtClean="0"/>
              <a:t>,</a:t>
            </a:r>
            <a:r>
              <a:rPr lang="en-US" sz="900" dirty="0" smtClean="0"/>
              <a:t>1776</a:t>
            </a:r>
            <a:endParaRPr lang="en-US" sz="900" dirty="0"/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Anne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</a:t>
            </a:r>
            <a:r>
              <a:rPr lang="en-US" sz="900" dirty="0" smtClean="0"/>
              <a:t>wants her husband back and the devil child out!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 smtClean="0"/>
              <a:t>Thursday June 27, 1776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/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Anne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</a:t>
            </a:r>
            <a:r>
              <a:rPr lang="en-US" sz="1000" dirty="0"/>
              <a:t>just bought two new slaves!!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900" dirty="0"/>
              <a:t>Monday May 27, 1776</a:t>
            </a:r>
          </a:p>
        </p:txBody>
      </p:sp>
      <p:pic>
        <p:nvPicPr>
          <p:cNvPr id="2142" name="Picture 94" descr="imag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5334000"/>
            <a:ext cx="439738" cy="552450"/>
          </a:xfrm>
          <a:prstGeom prst="rect">
            <a:avLst/>
          </a:prstGeom>
          <a:noFill/>
        </p:spPr>
      </p:pic>
      <p:pic>
        <p:nvPicPr>
          <p:cNvPr id="59" name="Picture 58" descr="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533400"/>
            <a:ext cx="1219200" cy="1889089"/>
          </a:xfrm>
          <a:prstGeom prst="rect">
            <a:avLst/>
          </a:prstGeom>
        </p:spPr>
      </p:pic>
      <p:pic>
        <p:nvPicPr>
          <p:cNvPr id="63" name="Picture 62" descr="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09800" y="2514600"/>
            <a:ext cx="408021" cy="632209"/>
          </a:xfrm>
          <a:prstGeom prst="rect">
            <a:avLst/>
          </a:prstGeom>
        </p:spPr>
      </p:pic>
      <p:pic>
        <p:nvPicPr>
          <p:cNvPr id="65" name="Picture 64" descr="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09800" y="3886200"/>
            <a:ext cx="408021" cy="632209"/>
          </a:xfrm>
          <a:prstGeom prst="rect">
            <a:avLst/>
          </a:prstGeom>
        </p:spPr>
      </p:pic>
      <p:pic>
        <p:nvPicPr>
          <p:cNvPr id="66" name="Picture 65" descr="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09800" y="4572000"/>
            <a:ext cx="408021" cy="632209"/>
          </a:xfrm>
          <a:prstGeom prst="rect">
            <a:avLst/>
          </a:prstGeom>
        </p:spPr>
      </p:pic>
      <p:pic>
        <p:nvPicPr>
          <p:cNvPr id="67" name="Picture 66" descr="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09800" y="5257800"/>
            <a:ext cx="408021" cy="632209"/>
          </a:xfrm>
          <a:prstGeom prst="rect">
            <a:avLst/>
          </a:prstGeom>
        </p:spPr>
      </p:pic>
      <p:pic>
        <p:nvPicPr>
          <p:cNvPr id="68" name="Picture 67" descr="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09800" y="5943600"/>
            <a:ext cx="408021" cy="632209"/>
          </a:xfrm>
          <a:prstGeom prst="rect">
            <a:avLst/>
          </a:prstGeom>
        </p:spPr>
      </p:pic>
      <p:pic>
        <p:nvPicPr>
          <p:cNvPr id="69" name="Picture 68" descr="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7783" y="5334000"/>
            <a:ext cx="463207" cy="552449"/>
          </a:xfrm>
          <a:prstGeom prst="rect">
            <a:avLst/>
          </a:prstGeom>
        </p:spPr>
      </p:pic>
      <p:pic>
        <p:nvPicPr>
          <p:cNvPr id="70" name="Picture 69" descr="c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19200" y="5317282"/>
            <a:ext cx="457200" cy="569167"/>
          </a:xfrm>
          <a:prstGeom prst="rect">
            <a:avLst/>
          </a:prstGeom>
        </p:spPr>
      </p:pic>
      <p:pic>
        <p:nvPicPr>
          <p:cNvPr id="58" name="Picture 57" descr="a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52400" y="6096000"/>
            <a:ext cx="365312" cy="577702"/>
          </a:xfrm>
          <a:prstGeom prst="rect">
            <a:avLst/>
          </a:prstGeom>
        </p:spPr>
      </p:pic>
      <p:pic>
        <p:nvPicPr>
          <p:cNvPr id="60" name="Picture 59" descr="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09800" y="3200400"/>
            <a:ext cx="387007" cy="552449"/>
          </a:xfrm>
          <a:prstGeom prst="rect">
            <a:avLst/>
          </a:prstGeom>
        </p:spPr>
      </p:pic>
      <p:pic>
        <p:nvPicPr>
          <p:cNvPr id="61" name="Picture 60" descr="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5800" y="6096000"/>
            <a:ext cx="442722" cy="546570"/>
          </a:xfrm>
          <a:prstGeom prst="rect">
            <a:avLst/>
          </a:prstGeom>
        </p:spPr>
      </p:pic>
      <p:pic>
        <p:nvPicPr>
          <p:cNvPr id="62" name="Picture 61" descr="b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295400" y="6096000"/>
            <a:ext cx="414528" cy="531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Anne </a:t>
            </a:r>
            <a:r>
              <a:rPr lang="en-US" sz="1400" dirty="0" err="1"/>
              <a:t>Lockton</a:t>
            </a:r>
            <a:r>
              <a:rPr lang="en-US" sz="1400" dirty="0"/>
              <a:t> </a:t>
            </a:r>
            <a:r>
              <a:rPr lang="en-US" sz="1000" dirty="0" smtClean="0"/>
              <a:t>is sick of hearing the sounds of cannons!</a:t>
            </a:r>
            <a:endParaRPr lang="en-US" sz="1000" dirty="0"/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Anne </a:t>
            </a:r>
            <a:r>
              <a:rPr lang="en-US" sz="1200" dirty="0" err="1" smtClean="0">
                <a:solidFill>
                  <a:schemeClr val="bg1"/>
                </a:solidFill>
              </a:rPr>
              <a:t>Lockton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Anne </a:t>
            </a:r>
            <a:r>
              <a:rPr lang="en-US" sz="700" dirty="0" err="1"/>
              <a:t>Lockton</a:t>
            </a:r>
            <a:r>
              <a:rPr lang="en-US" sz="700" dirty="0"/>
              <a:t>(1)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Anne </a:t>
            </a:r>
            <a:r>
              <a:rPr lang="en-US" sz="700" dirty="0" err="1"/>
              <a:t>Lockton</a:t>
            </a:r>
            <a:r>
              <a:rPr lang="en-US" sz="700" dirty="0"/>
              <a:t> 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New York, New York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June 10, 1745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Loyalist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</a:t>
            </a:r>
            <a:r>
              <a:rPr lang="en-US" sz="800" dirty="0" smtClean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New York, New York</a:t>
            </a:r>
            <a:endParaRPr lang="en-US" sz="800" dirty="0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209800" y="1905000"/>
            <a:ext cx="312420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/>
              <a:t>         	          New York, New York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Female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</a:t>
            </a:r>
            <a:r>
              <a:rPr lang="en-US" sz="800" dirty="0" smtClean="0"/>
              <a:t> June 10, 1745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New York, New York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Married to </a:t>
            </a:r>
            <a:r>
              <a:rPr lang="en-US" sz="800" dirty="0" err="1" smtClean="0">
                <a:solidFill>
                  <a:srgbClr val="3333CC"/>
                </a:solidFill>
              </a:rPr>
              <a:t>Elihu</a:t>
            </a:r>
            <a:r>
              <a:rPr lang="en-US" sz="800" dirty="0" smtClean="0">
                <a:solidFill>
                  <a:srgbClr val="3333CC"/>
                </a:solidFill>
              </a:rPr>
              <a:t> </a:t>
            </a:r>
            <a:r>
              <a:rPr lang="en-US" sz="800" dirty="0" err="1">
                <a:solidFill>
                  <a:srgbClr val="3333CC"/>
                </a:solidFill>
              </a:rPr>
              <a:t>Lockton</a:t>
            </a:r>
            <a:endParaRPr lang="en-US" sz="800" dirty="0">
              <a:solidFill>
                <a:srgbClr val="3333CC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</a:t>
            </a:r>
            <a:r>
              <a:rPr lang="en-US" sz="800" dirty="0" smtClean="0"/>
              <a:t>Loyalist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Religious Views:</a:t>
            </a:r>
            <a:r>
              <a:rPr lang="en-US" sz="800" dirty="0"/>
              <a:t>                Catholic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</a:t>
            </a:r>
            <a:r>
              <a:rPr lang="en-US" sz="800" dirty="0" smtClean="0"/>
              <a:t>          </a:t>
            </a:r>
            <a:r>
              <a:rPr lang="en-US" sz="800" dirty="0" err="1" smtClean="0"/>
              <a:t>Quoiting</a:t>
            </a:r>
            <a:r>
              <a:rPr lang="en-US" sz="800" dirty="0" smtClean="0"/>
              <a:t>, </a:t>
            </a:r>
            <a:r>
              <a:rPr lang="en-US" sz="800" dirty="0" err="1" smtClean="0"/>
              <a:t>Premoting</a:t>
            </a:r>
            <a:r>
              <a:rPr lang="en-US" sz="800" dirty="0" smtClean="0"/>
              <a:t> the Loyalists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</a:t>
            </a:r>
            <a:r>
              <a:rPr lang="en-US" sz="800" dirty="0" smtClean="0">
                <a:solidFill>
                  <a:srgbClr val="959EBD"/>
                </a:solidFill>
              </a:rPr>
              <a:t>:                            </a:t>
            </a:r>
            <a:r>
              <a:rPr lang="en-US" sz="800" dirty="0" smtClean="0"/>
              <a:t>Expensive Clothing, Summers in Rhode Island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</a:t>
            </a:r>
            <a:r>
              <a:rPr lang="en-US" sz="800" dirty="0" smtClean="0">
                <a:solidFill>
                  <a:srgbClr val="959EBD"/>
                </a:solidFill>
              </a:rPr>
              <a:t>Music:                    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Movies</a:t>
            </a:r>
            <a:r>
              <a:rPr lang="en-US" sz="800" dirty="0" smtClean="0">
                <a:solidFill>
                  <a:srgbClr val="959EBD"/>
                </a:solidFill>
              </a:rPr>
              <a:t>: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</a:t>
            </a:r>
            <a:r>
              <a:rPr lang="en-US" sz="800" dirty="0" smtClean="0"/>
              <a:t>          Gulliver's Travels, Robinson Crusoe, The Castle of </a:t>
            </a:r>
            <a:r>
              <a:rPr lang="en-US" sz="800" dirty="0" err="1" smtClean="0"/>
              <a:t>Otronto</a:t>
            </a:r>
            <a:r>
              <a:rPr lang="en-US" sz="800" dirty="0" smtClean="0"/>
              <a:t>, A                            	          Modest  Proposal</a:t>
            </a:r>
            <a:endParaRPr lang="en-US" sz="800" dirty="0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57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Family &amp; Slaves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Me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</a:t>
            </a:r>
            <a:r>
              <a:rPr lang="en-US" sz="800" dirty="0" smtClean="0">
                <a:solidFill>
                  <a:srgbClr val="959EBD"/>
                </a:solidFill>
              </a:rPr>
              <a:t>          Wall Street , New York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/>
              <a:t>         </a:t>
            </a:r>
            <a:r>
              <a:rPr lang="en-US" sz="800" dirty="0" smtClean="0"/>
              <a:t>(718) </a:t>
            </a:r>
            <a:r>
              <a:rPr lang="en-US" sz="800" dirty="0"/>
              <a:t>456-1111</a:t>
            </a:r>
          </a:p>
        </p:txBody>
      </p:sp>
      <p:pic>
        <p:nvPicPr>
          <p:cNvPr id="46" name="Picture 72" descr="ANd9GcTEeEKdfcuLcTUbeXsNOeTXM9rnviFM9B2Jr03FatXuKtiaZmfQ4kKjI3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334000"/>
            <a:ext cx="685799" cy="741898"/>
          </a:xfrm>
          <a:prstGeom prst="rect">
            <a:avLst/>
          </a:prstGeom>
          <a:noFill/>
        </p:spPr>
      </p:pic>
      <p:pic>
        <p:nvPicPr>
          <p:cNvPr id="44" name="Picture 43" descr="f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4800" y="533400"/>
            <a:ext cx="1219200" cy="1889089"/>
          </a:xfrm>
          <a:prstGeom prst="rect">
            <a:avLst/>
          </a:prstGeom>
        </p:spPr>
      </p:pic>
      <p:pic>
        <p:nvPicPr>
          <p:cNvPr id="45" name="Picture 44" descr="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4800" y="6096000"/>
            <a:ext cx="36576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 dirty="0" err="1">
                <a:solidFill>
                  <a:schemeClr val="bg1"/>
                </a:solidFill>
              </a:rPr>
              <a:t>facebook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Anne </a:t>
            </a:r>
            <a:r>
              <a:rPr lang="en-US" sz="1200" dirty="0" err="1" smtClean="0">
                <a:solidFill>
                  <a:schemeClr val="bg1"/>
                </a:solidFill>
              </a:rPr>
              <a:t>Lockton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Anne</a:t>
            </a:r>
            <a:r>
              <a:rPr lang="en-US" sz="1000" dirty="0" smtClean="0"/>
              <a:t> </a:t>
            </a:r>
            <a:r>
              <a:rPr lang="en-US" sz="800" dirty="0" smtClean="0"/>
              <a:t> </a:t>
            </a:r>
            <a:r>
              <a:rPr lang="en-US" sz="800" dirty="0"/>
              <a:t>7 Photos</a:t>
            </a:r>
            <a:endParaRPr lang="en-US" sz="1000" dirty="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Anne’s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2 Photo Alums </a:t>
            </a:r>
            <a:endParaRPr lang="en-US" sz="1000" dirty="0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838200" y="6324600"/>
            <a:ext cx="1066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Family &amp; Slaves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5 photos</a:t>
            </a:r>
            <a:endParaRPr lang="en-US" sz="800" dirty="0"/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Me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5 photos</a:t>
            </a:r>
            <a:endParaRPr lang="en-US" sz="800" dirty="0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smtClean="0"/>
              <a:t>Anne </a:t>
            </a:r>
            <a:r>
              <a:rPr lang="en-US" sz="1400" dirty="0" err="1" smtClean="0"/>
              <a:t>Lockton</a:t>
            </a:r>
            <a:r>
              <a:rPr lang="en-US" sz="1400" dirty="0" smtClean="0"/>
              <a:t> </a:t>
            </a:r>
            <a:r>
              <a:rPr lang="en-US" sz="1000" dirty="0" smtClean="0"/>
              <a:t>is sick of hearing the sounds of cannons!</a:t>
            </a:r>
            <a:endParaRPr lang="en-US" sz="1400" dirty="0"/>
          </a:p>
        </p:txBody>
      </p:sp>
      <p:pic>
        <p:nvPicPr>
          <p:cNvPr id="5192" name="Picture 72" descr="ANd9GcTEeEKdfcuLcTUbeXsNOeTXM9rnviFM9B2Jr03FatXuKtiaZmfQ4kKjI3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5105400"/>
            <a:ext cx="950913" cy="1028700"/>
          </a:xfrm>
          <a:prstGeom prst="rect">
            <a:avLst/>
          </a:prstGeom>
          <a:noFill/>
        </p:spPr>
      </p:pic>
      <p:pic>
        <p:nvPicPr>
          <p:cNvPr id="38" name="Picture 37" descr="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81200" y="1981200"/>
            <a:ext cx="1495425" cy="1124380"/>
          </a:xfrm>
          <a:prstGeom prst="rect">
            <a:avLst/>
          </a:prstGeom>
        </p:spPr>
      </p:pic>
      <p:pic>
        <p:nvPicPr>
          <p:cNvPr id="39" name="Picture 38" descr="c'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657600" y="1905000"/>
            <a:ext cx="1095375" cy="1228725"/>
          </a:xfrm>
          <a:prstGeom prst="rect">
            <a:avLst/>
          </a:prstGeom>
        </p:spPr>
      </p:pic>
      <p:pic>
        <p:nvPicPr>
          <p:cNvPr id="40" name="Picture 39" descr="d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33600" y="5029200"/>
            <a:ext cx="725805" cy="1209675"/>
          </a:xfrm>
          <a:prstGeom prst="rect">
            <a:avLst/>
          </a:prstGeom>
        </p:spPr>
      </p:pic>
      <p:pic>
        <p:nvPicPr>
          <p:cNvPr id="41" name="Picture 40" descr="e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876800" y="2057400"/>
            <a:ext cx="1724025" cy="1105144"/>
          </a:xfrm>
          <a:prstGeom prst="rect">
            <a:avLst/>
          </a:prstGeom>
        </p:spPr>
      </p:pic>
      <p:pic>
        <p:nvPicPr>
          <p:cNvPr id="42" name="Picture 41" descr="f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914400" y="3276600"/>
            <a:ext cx="768418" cy="1190625"/>
          </a:xfrm>
          <a:prstGeom prst="rect">
            <a:avLst/>
          </a:prstGeom>
        </p:spPr>
      </p:pic>
      <p:pic>
        <p:nvPicPr>
          <p:cNvPr id="44" name="Picture 43" descr="h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133600" y="3200400"/>
            <a:ext cx="990600" cy="1316916"/>
          </a:xfrm>
          <a:prstGeom prst="rect">
            <a:avLst/>
          </a:prstGeom>
        </p:spPr>
      </p:pic>
      <p:pic>
        <p:nvPicPr>
          <p:cNvPr id="45" name="Picture 44" descr="i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581400" y="3200400"/>
            <a:ext cx="1228725" cy="1271095"/>
          </a:xfrm>
          <a:prstGeom prst="rect">
            <a:avLst/>
          </a:prstGeom>
        </p:spPr>
      </p:pic>
      <p:pic>
        <p:nvPicPr>
          <p:cNvPr id="36" name="Picture 35" descr="f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733800" y="5029200"/>
            <a:ext cx="768418" cy="1190625"/>
          </a:xfrm>
          <a:prstGeom prst="rect">
            <a:avLst/>
          </a:prstGeom>
        </p:spPr>
      </p:pic>
      <p:pic>
        <p:nvPicPr>
          <p:cNvPr id="37" name="Picture 36" descr="f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52400" y="457200"/>
            <a:ext cx="609600" cy="944545"/>
          </a:xfrm>
          <a:prstGeom prst="rect">
            <a:avLst/>
          </a:prstGeom>
        </p:spPr>
      </p:pic>
      <p:pic>
        <p:nvPicPr>
          <p:cNvPr id="43" name="Picture 42" descr="a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62000" y="1981200"/>
            <a:ext cx="1104900" cy="110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325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Student</cp:lastModifiedBy>
  <cp:revision>40</cp:revision>
  <dcterms:created xsi:type="dcterms:W3CDTF">2009-03-30T18:09:43Z</dcterms:created>
  <dcterms:modified xsi:type="dcterms:W3CDTF">2011-05-03T04:11:41Z</dcterms:modified>
</cp:coreProperties>
</file>